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56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493"/>
    <a:srgbClr val="3EB6C3"/>
    <a:srgbClr val="C5E8B2"/>
    <a:srgbClr val="FDFD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1680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AB72-C1B3-33D3-42D0-9AAE18AB9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CC3BD4-77E8-C6E7-34A7-123CA70EA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48A3F-DD95-7BC8-D316-E38A60B7C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46C3D-A7A5-ED1A-4B4C-6E5E2895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62458-F0E8-5769-D0E3-F6EB6175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3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1265-3301-FF1C-B3BF-55C5F3B8E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62C641-38AC-7CCF-ACFE-B69BD649E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8E864-96DA-912E-5F7E-AD84AFD2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14E3-9655-A0FB-54C7-8B8FF7E3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75F87-15C7-37D9-AD69-208A4E52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3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DE3EEE-2FCF-B537-B0EB-6621BD2AFF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56A21-F453-DABE-0149-1A24968A0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86DA9-DCF5-F3FF-32A3-5ACD876D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0E658-4C2F-172B-1644-B8E37003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5398F-1CA4-30EC-E3C4-964CDBF0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D5D2-BFB6-E8B3-AB9C-7CCF5DE8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ACAD-58E1-8DB3-860D-F16AB21D5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785AB-DAAC-D6C0-5A6D-81DA0F6A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47153-A8F1-4BD6-5DDE-64EBCCB5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28157-DC7A-212F-74CE-3F20C34A5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3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86A4-D98A-99C6-BA24-4235DFC5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53D9C-46F2-13E4-8696-7B7FBE06C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261DA-BFB7-A317-07E4-0FBD128A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EB6E9-9161-7FBA-7895-F7AF005F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F41-700F-76FC-E788-24545D2B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5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6D4F-BF00-B0D4-70E3-B48D052E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50C3E-3E19-AB80-19EF-64237EDAB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6B54-A7AB-4FD9-D85A-F5F4900B1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9194E-16B2-402C-69C2-1A92195D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7B2FC-DA84-933F-8C29-4FEABDCF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F1D3-4BD4-D0B3-3DE3-91F65D87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0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A567-6C4D-7A89-B203-1E722BAB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8F4E-7465-1BC8-6638-F6765FF05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A82F7-2DF8-AE2D-37D6-789F4B20D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ADE5B-E708-40D1-9871-E972EC55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FD6AB6-E4E5-E8D9-8AE8-89A37091EC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AD9C1-FF5C-1245-BC45-F3A50F0C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23F1A-6AF9-6966-3DE3-FBCF18802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AA7FEC-1377-CEB8-3C04-7B9827AD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3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F03DC-C5CC-B648-C040-2345131A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7899E-564B-E35E-A3F5-DF85E78C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59B3B-7E43-EE04-7F26-32561911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6B82D-720F-0D9B-833E-659AD3AB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13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B4DED-67D2-346A-AB62-EFF219F58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FFAEF3-458C-5FFE-E260-97E21954F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95A5E-0DBE-BB94-CB49-62F0E804A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6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DA55-7F1F-3C71-C387-570D094D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11B0-F2B2-28BF-0090-F0093185A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039A-1D06-4956-6BB1-B9C8B65DA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6089B-EF0B-40CB-55D5-C328F07A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B372D-9437-6FE8-DAE7-4C59A3690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6DC27-038C-0542-D42D-A0B2A2831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13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E156-8B61-D8FF-6C7F-5C135D94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33339E-50E1-05BE-3BF7-3678CDBC2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2C29E-516E-4CD4-F27F-BBC183025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B959F-C380-0799-B1CB-4FF4C123D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20BBB-8975-A43C-16E3-4DC54DF3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AB7F7-C9EB-2B30-C599-F91F7EE1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1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6BA44-A0BA-16E0-9E4B-4D67D5CAF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BA8C3-1EA4-FE5B-9266-137A506E3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F10D6-BD98-BFA2-FCBB-9CA3D24B7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29309-AAC4-1A12-2217-C86A95EBF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90888-6A46-6ACA-F478-2B1DDA6D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3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4B9C72-BB1B-9047-0D02-8662264AF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669" y="0"/>
            <a:ext cx="8404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732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E8CE87-9D8D-DA7F-C34D-7EF2E9D96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256" y="32863"/>
            <a:ext cx="9583487" cy="679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7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7AEE1F1-C298-7C5C-F432-C469CEDE2064}"/>
              </a:ext>
            </a:extLst>
          </p:cNvPr>
          <p:cNvGrpSpPr/>
          <p:nvPr/>
        </p:nvGrpSpPr>
        <p:grpSpPr>
          <a:xfrm>
            <a:off x="316904" y="1532963"/>
            <a:ext cx="11521440" cy="3840480"/>
            <a:chOff x="236222" y="1143000"/>
            <a:chExt cx="11521440" cy="3840480"/>
          </a:xfrm>
        </p:grpSpPr>
        <p:pic>
          <p:nvPicPr>
            <p:cNvPr id="9" name="Picture 8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42F4D9B-515B-32C2-D17F-49AE3D849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7182" y="1143000"/>
              <a:ext cx="3840480" cy="3840480"/>
            </a:xfrm>
            <a:prstGeom prst="rect">
              <a:avLst/>
            </a:prstGeom>
          </p:spPr>
        </p:pic>
        <p:pic>
          <p:nvPicPr>
            <p:cNvPr id="7" name="Picture 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C58D77C1-5707-EA5E-14FE-C13890677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6702" y="1143000"/>
              <a:ext cx="3840480" cy="3840480"/>
            </a:xfrm>
            <a:prstGeom prst="rect">
              <a:avLst/>
            </a:prstGeom>
          </p:spPr>
        </p:pic>
        <p:pic>
          <p:nvPicPr>
            <p:cNvPr id="5" name="Picture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7D5BF30F-C6EC-712E-172E-0D4191009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222" y="1143000"/>
              <a:ext cx="3840480" cy="3840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3802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B5E29-F671-6643-99A7-9E74338E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9C9BECDA-203F-7946-49CE-EBA2345EF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1554"/>
            <a:ext cx="5283767" cy="4351338"/>
          </a:xfrm>
        </p:spPr>
      </p:pic>
    </p:spTree>
    <p:extLst>
      <p:ext uri="{BB962C8B-B14F-4D97-AF65-F5344CB8AC3E}">
        <p14:creationId xmlns:p14="http://schemas.microsoft.com/office/powerpoint/2010/main" val="777409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5875-E728-4ADC-90AA-C951DB03D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40B0900-ECA4-1651-D93B-1E22A0D6C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4351338" cy="4351338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3ADF1BA-8680-507A-5FC4-D9615C2E0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538" y="182562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96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9630-88A4-9325-F28B-D52D5828B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FF59F-663B-022A-564F-27FA71EDA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EA - Wind Maps">
            <a:extLst>
              <a:ext uri="{FF2B5EF4-FFF2-40B4-BE49-F238E27FC236}">
                <a16:creationId xmlns:a16="http://schemas.microsoft.com/office/drawing/2014/main" id="{F302F11E-B76B-0284-3F83-E1CF436E1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63" y="190500"/>
            <a:ext cx="10353675" cy="64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B9644B0-9867-D506-DBBD-1BF729BC2912}"/>
              </a:ext>
            </a:extLst>
          </p:cNvPr>
          <p:cNvSpPr/>
          <p:nvPr/>
        </p:nvSpPr>
        <p:spPr>
          <a:xfrm>
            <a:off x="11437782" y="4924141"/>
            <a:ext cx="470819" cy="379379"/>
          </a:xfrm>
          <a:prstGeom prst="rect">
            <a:avLst/>
          </a:prstGeom>
          <a:solidFill>
            <a:srgbClr val="2534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7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Sabrina L Groves</dc:creator>
  <cp:lastModifiedBy>Sabrina L Groves</cp:lastModifiedBy>
  <cp:revision>3</cp:revision>
  <dcterms:created xsi:type="dcterms:W3CDTF">2022-11-01T04:40:20Z</dcterms:created>
  <dcterms:modified xsi:type="dcterms:W3CDTF">2022-11-03T06:21:26Z</dcterms:modified>
</cp:coreProperties>
</file>

<file path=docProps/thumbnail.jpeg>
</file>